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57" r:id="rId16"/>
    <p:sldId id="258" r:id="rId17"/>
    <p:sldId id="259" r:id="rId18"/>
    <p:sldId id="260" r:id="rId19"/>
    <p:sldId id="261" r:id="rId20"/>
    <p:sldId id="262" r:id="rId21"/>
    <p:sldId id="265" r:id="rId2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34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s://4.404content.com/1/FA/8F/1129556585958081631/fullsize.jpg" TargetMode="Externa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4.404content.com/1/38/B7/1129556585687549020/fullsize.jpg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талья\Documents\КДЦ\Заповедные места\1550999951_e-news.su_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7494"/>
            <a:ext cx="8568952" cy="1008111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lekino" pitchFamily="2" charset="0"/>
              </a:rPr>
              <a:t>МКУК </a:t>
            </a:r>
            <a:b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lekino" pitchFamily="2" charset="0"/>
              </a:rPr>
            </a:br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lekino" pitchFamily="2" charset="0"/>
              </a:rPr>
              <a:t>«КДЦ с.п. Ново – Полтавского»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lekino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275606"/>
            <a:ext cx="6400800" cy="648072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Обзор - путешествие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7694"/>
            <a:ext cx="8424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1Isadora M Bold" pitchFamily="18" charset="0"/>
              </a:rPr>
              <a:t>«Любим неспроста эти заповедные места»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  <a:latin typeface="1Isadora M Bol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4227934"/>
            <a:ext cx="2415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Январь 2023 г.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23479"/>
            <a:ext cx="4392488" cy="19442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Большой Арктический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8194" name="Picture 2" descr="C:\Users\Наталья\Documents\КДЦ\Заповедные места\БА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644007" cy="311009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8195" name="Picture 3" descr="C:\Users\Наталья\Documents\КДЦ\Заповедные места\БАР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661" y="2355727"/>
            <a:ext cx="3721339" cy="278777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8196" name="Picture 4" descr="C:\Users\Наталья\Documents\КДЦ\Заповедные места\БАР2.jpg"/>
          <p:cNvPicPr>
            <a:picLocks noChangeAspect="1" noChangeArrowheads="1"/>
          </p:cNvPicPr>
          <p:nvPr/>
        </p:nvPicPr>
        <p:blipFill>
          <a:blip r:embed="rId5" cstate="print"/>
          <a:srcRect t="17958" r="37397"/>
          <a:stretch>
            <a:fillRect/>
          </a:stretch>
        </p:blipFill>
        <p:spPr bwMode="auto">
          <a:xfrm>
            <a:off x="0" y="3075806"/>
            <a:ext cx="2448272" cy="206769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8197" name="Picture 5" descr="C:\Users\Наталья\Documents\КДЦ\Заповедные места\БАР3.jpg"/>
          <p:cNvPicPr>
            <a:picLocks noChangeAspect="1" noChangeArrowheads="1"/>
          </p:cNvPicPr>
          <p:nvPr/>
        </p:nvPicPr>
        <p:blipFill>
          <a:blip r:embed="rId6" cstate="print"/>
          <a:srcRect l="19289" r="5814"/>
          <a:stretch>
            <a:fillRect/>
          </a:stretch>
        </p:blipFill>
        <p:spPr bwMode="auto">
          <a:xfrm>
            <a:off x="2483768" y="2131775"/>
            <a:ext cx="3384376" cy="3011726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205978"/>
            <a:ext cx="4716016" cy="11416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Саяно-Шушенский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9218" name="Picture 2" descr="C:\Users\Наталья\Documents\КДЦ\Заповедные места\web_IMG_0331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712" t="19196" r="40099"/>
          <a:stretch>
            <a:fillRect/>
          </a:stretch>
        </p:blipFill>
        <p:spPr bwMode="auto">
          <a:xfrm>
            <a:off x="3419872" y="1203598"/>
            <a:ext cx="1944216" cy="274255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9219" name="Picture 3" descr="C:\Users\Наталья\Documents\КДЦ\Заповедные места\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16868" cy="257175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9220" name="Picture 4" descr="C:\Users\Наталья\Documents\КДЦ\Заповедные места\СА1.jpg"/>
          <p:cNvPicPr>
            <a:picLocks noChangeAspect="1" noChangeArrowheads="1"/>
          </p:cNvPicPr>
          <p:nvPr/>
        </p:nvPicPr>
        <p:blipFill>
          <a:blip r:embed="rId5" cstate="print"/>
          <a:srcRect l="24336"/>
          <a:stretch>
            <a:fillRect/>
          </a:stretch>
        </p:blipFill>
        <p:spPr bwMode="auto">
          <a:xfrm>
            <a:off x="5324671" y="1779662"/>
            <a:ext cx="3819329" cy="336383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9221" name="Picture 5" descr="C:\Users\Наталья\Documents\КДЦ\Заповедные места\rododendron-ledebu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435846"/>
            <a:ext cx="2560230" cy="170765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9222" name="Picture 6" descr="C:\Users\Наталья\Documents\КДЦ\Заповедные места\1626706921_30-krasivosti-pro-p-grizuni-gornogo-altaya-grizuni-krasivo-fot-32.jpg"/>
          <p:cNvPicPr>
            <a:picLocks noChangeAspect="1" noChangeArrowheads="1"/>
          </p:cNvPicPr>
          <p:nvPr/>
        </p:nvPicPr>
        <p:blipFill>
          <a:blip r:embed="rId7" cstate="print"/>
          <a:srcRect l="9617" t="16540" r="9843"/>
          <a:stretch>
            <a:fillRect/>
          </a:stretch>
        </p:blipFill>
        <p:spPr bwMode="auto">
          <a:xfrm>
            <a:off x="0" y="2587079"/>
            <a:ext cx="3707904" cy="255642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195486"/>
            <a:ext cx="4176464" cy="1224135"/>
          </a:xfrm>
        </p:spPr>
        <p:txBody>
          <a:bodyPr>
            <a:noAutofit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Васюганские болота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10242" name="Picture 2" descr="C:\Users\Наталья\Documents\КДЦ\Заповедные места\ВАС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4499991" cy="299999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43" name="Picture 3" descr="C:\Users\Наталья\Documents\КДЦ\Заповедные места\ВАС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348" y="1635647"/>
            <a:ext cx="4776652" cy="350785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45" name="Picture 5" descr="C:\Users\Наталья\Documents\КДЦ\Заповедные места\ВАС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84169"/>
            <a:ext cx="4136976" cy="275933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44" name="Picture 4" descr="C:\Users\Наталья\Documents\КДЦ\Заповедные места\ВАС3.jpg"/>
          <p:cNvPicPr>
            <a:picLocks noChangeAspect="1" noChangeArrowheads="1"/>
          </p:cNvPicPr>
          <p:nvPr/>
        </p:nvPicPr>
        <p:blipFill>
          <a:blip r:embed="rId6" cstate="print"/>
          <a:srcRect l="6061" r="3030"/>
          <a:stretch>
            <a:fillRect/>
          </a:stretch>
        </p:blipFill>
        <p:spPr bwMode="auto">
          <a:xfrm>
            <a:off x="3419872" y="3003798"/>
            <a:ext cx="2160240" cy="213970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8715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Олёкминский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заповедник</a:t>
            </a:r>
            <a:r>
              <a:rPr lang="ru-RU" dirty="0" smtClean="0">
                <a:effectLst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dirty="0" smtClean="0">
                <a:effectLst>
                  <a:reflection blurRad="6350" stA="55000" endA="300" endPos="45500" dir="5400000" sy="-100000" algn="bl" rotWithShape="0"/>
                </a:effectLst>
              </a:rPr>
            </a:br>
            <a:endParaRPr lang="ru-RU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266" name="Picture 2" descr="C:\Users\Наталья\Documents\КДЦ\Заповедные места\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19790"/>
            <a:ext cx="3563888" cy="200023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69" name="Picture 5" descr="C:\Users\Наталья\Documents\КДЦ\Заповедные места\58410_original.jpg"/>
          <p:cNvPicPr>
            <a:picLocks noChangeAspect="1" noChangeArrowheads="1"/>
          </p:cNvPicPr>
          <p:nvPr/>
        </p:nvPicPr>
        <p:blipFill>
          <a:blip r:embed="rId4" cstate="print"/>
          <a:srcRect r="13236"/>
          <a:stretch>
            <a:fillRect/>
          </a:stretch>
        </p:blipFill>
        <p:spPr bwMode="auto">
          <a:xfrm>
            <a:off x="4572000" y="699542"/>
            <a:ext cx="4032448" cy="248311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" name="Содержимое 4" descr="Заповедники россии картинки фото - 12">
            <a:hlinkClick r:id="rId5" tgtFrame="&quot;_blank&quot;"/>
          </p:cNvPr>
          <p:cNvPicPr>
            <a:picLocks noGrp="1"/>
          </p:cNvPicPr>
          <p:nvPr>
            <p:ph idx="1"/>
          </p:nvPr>
        </p:nvPicPr>
        <p:blipFill>
          <a:blip r:embed="rId6" cstate="print"/>
          <a:srcRect t="2846" b="3230"/>
          <a:stretch>
            <a:fillRect/>
          </a:stretch>
        </p:blipFill>
        <p:spPr bwMode="auto">
          <a:xfrm>
            <a:off x="179512" y="699542"/>
            <a:ext cx="4185538" cy="2304256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1268" name="Picture 4" descr="C:\Users\Наталья\Documents\КДЦ\Заповедные места\ОЛ3.jpg"/>
          <p:cNvPicPr>
            <a:picLocks noChangeAspect="1" noChangeArrowheads="1"/>
          </p:cNvPicPr>
          <p:nvPr/>
        </p:nvPicPr>
        <p:blipFill>
          <a:blip r:embed="rId7" cstate="print"/>
          <a:srcRect l="12960" r="7121"/>
          <a:stretch>
            <a:fillRect/>
          </a:stretch>
        </p:blipFill>
        <p:spPr bwMode="auto">
          <a:xfrm>
            <a:off x="3419872" y="3075807"/>
            <a:ext cx="2482264" cy="206769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1267" name="Picture 3" descr="C:\Users\Наталья\Documents\КДЦ\Заповедные места\ОЛ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980922"/>
            <a:ext cx="3275856" cy="216257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4536504" cy="2139702"/>
          </a:xfrm>
        </p:spPr>
        <p:txBody>
          <a:bodyPr>
            <a:normAutofit/>
          </a:bodyPr>
          <a:lstStyle/>
          <a:p>
            <a:pPr algn="r"/>
            <a:r>
              <a:rPr lang="ru-RU" sz="4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Дальневосточныйморской</a:t>
            </a:r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</a:t>
            </a:r>
            <a:b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</a:br>
            <a:r>
              <a:rPr lang="ru-RU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заповедник</a:t>
            </a:r>
            <a:endParaRPr lang="ru-RU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12290" name="Picture 2" descr="C:\Users\Наталья\Documents\КДЦ\Заповедные места\ДМ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644" b="2407"/>
          <a:stretch>
            <a:fillRect/>
          </a:stretch>
        </p:blipFill>
        <p:spPr bwMode="auto">
          <a:xfrm>
            <a:off x="-1" y="0"/>
            <a:ext cx="4427985" cy="295199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2292" name="Picture 4" descr="C:\Users\Наталья\Documents\КДЦ\Заповедные места\026.jpg"/>
          <p:cNvPicPr>
            <a:picLocks noChangeAspect="1" noChangeArrowheads="1"/>
          </p:cNvPicPr>
          <p:nvPr/>
        </p:nvPicPr>
        <p:blipFill>
          <a:blip r:embed="rId4" cstate="print"/>
          <a:srcRect l="19373" t="21322"/>
          <a:stretch>
            <a:fillRect/>
          </a:stretch>
        </p:blipFill>
        <p:spPr bwMode="auto">
          <a:xfrm>
            <a:off x="-1" y="2776927"/>
            <a:ext cx="3635897" cy="236657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2293" name="Picture 5" descr="C:\Users\Наталья\Documents\КДЦ\Заповедные места\Poyutstchie-sosny-i-lazurnoe.jpg"/>
          <p:cNvPicPr>
            <a:picLocks noChangeAspect="1" noChangeArrowheads="1"/>
          </p:cNvPicPr>
          <p:nvPr/>
        </p:nvPicPr>
        <p:blipFill>
          <a:blip r:embed="rId5" cstate="print"/>
          <a:srcRect r="569" b="2801"/>
          <a:stretch>
            <a:fillRect/>
          </a:stretch>
        </p:blipFill>
        <p:spPr bwMode="auto">
          <a:xfrm>
            <a:off x="3635896" y="2222033"/>
            <a:ext cx="5508104" cy="292146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2291" name="Picture 3" descr="C:\Users\Наталья\Documents\КДЦ\Заповедные места\ДМ2.jpg"/>
          <p:cNvPicPr>
            <a:picLocks noChangeAspect="1" noChangeArrowheads="1"/>
          </p:cNvPicPr>
          <p:nvPr/>
        </p:nvPicPr>
        <p:blipFill>
          <a:blip r:embed="rId6" cstate="print"/>
          <a:srcRect l="9662" t="19582" r="16259" b="8043"/>
          <a:stretch>
            <a:fillRect/>
          </a:stretch>
        </p:blipFill>
        <p:spPr bwMode="auto">
          <a:xfrm>
            <a:off x="4427984" y="918697"/>
            <a:ext cx="1872208" cy="122100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05978"/>
            <a:ext cx="5184576" cy="1285652"/>
          </a:xfrm>
        </p:spPr>
        <p:txBody>
          <a:bodyPr>
            <a:noAutofit/>
          </a:bodyPr>
          <a:lstStyle/>
          <a:p>
            <a:r>
              <a:rPr lang="ru-RU" sz="7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lekino" pitchFamily="2" charset="0"/>
              </a:rPr>
              <a:t>Кавказ</a:t>
            </a:r>
            <a:endParaRPr lang="ru-RU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lekino" pitchFamily="2" charset="0"/>
            </a:endParaRPr>
          </a:p>
        </p:txBody>
      </p:sp>
      <p:pic>
        <p:nvPicPr>
          <p:cNvPr id="2050" name="Picture 2" descr="C:\Users\Наталья\Documents\КДЦ\Заповедные места\961466_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3478"/>
            <a:ext cx="3376030" cy="265008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1" name="Picture 3" descr="C:\Users\Наталья\Documents\КДЦ\Заповедные места\prielbruse_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529"/>
          <a:stretch>
            <a:fillRect/>
          </a:stretch>
        </p:blipFill>
        <p:spPr bwMode="auto">
          <a:xfrm>
            <a:off x="0" y="2355726"/>
            <a:ext cx="4160168" cy="259752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2" name="Picture 4" descr="C:\Users\Наталья\Documents\КДЦ\Заповедные места\x_1507729427-prielbru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29596"/>
            <a:ext cx="5220072" cy="39139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3478"/>
            <a:ext cx="8352928" cy="57606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Северное </a:t>
            </a: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Приэльбрусье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- </a:t>
            </a:r>
            <a:r>
              <a:rPr lang="ru-RU" sz="3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Джилы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- Су </a:t>
            </a:r>
            <a:endParaRPr lang="ru-RU" sz="3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3076" name="Picture 4" descr="C:\Users\Наталья\Documents\КДЦ\Заповедные места\джилы султан.jpg"/>
          <p:cNvPicPr>
            <a:picLocks noChangeAspect="1" noChangeArrowheads="1"/>
          </p:cNvPicPr>
          <p:nvPr/>
        </p:nvPicPr>
        <p:blipFill>
          <a:blip r:embed="rId3" cstate="print"/>
          <a:srcRect b="7999"/>
          <a:stretch>
            <a:fillRect/>
          </a:stretch>
        </p:blipFill>
        <p:spPr bwMode="auto">
          <a:xfrm>
            <a:off x="107504" y="771550"/>
            <a:ext cx="4098860" cy="252028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7" name="Picture 5" descr="C:\Users\Наталья\Documents\КДЦ\Заповедные места\джи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491630"/>
            <a:ext cx="5042173" cy="334812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8" name="Picture 6" descr="C:\Users\Наталья\Documents\КДЦ\Заповедные места\джилы су.jpg"/>
          <p:cNvPicPr>
            <a:picLocks noChangeAspect="1" noChangeArrowheads="1"/>
          </p:cNvPicPr>
          <p:nvPr/>
        </p:nvPicPr>
        <p:blipFill>
          <a:blip r:embed="rId5" cstate="print"/>
          <a:srcRect b="3333"/>
          <a:stretch>
            <a:fillRect/>
          </a:stretch>
        </p:blipFill>
        <p:spPr bwMode="auto">
          <a:xfrm>
            <a:off x="179511" y="2715766"/>
            <a:ext cx="3600401" cy="232025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4968552" cy="915566"/>
          </a:xfrm>
        </p:spPr>
        <p:txBody>
          <a:bodyPr>
            <a:noAutofit/>
          </a:bodyPr>
          <a:lstStyle/>
          <a:p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asanova" pitchFamily="2" charset="0"/>
              </a:rPr>
              <a:t>Поляна грибов</a:t>
            </a:r>
            <a:endParaRPr lang="ru-RU" sz="5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asanova" pitchFamily="2" charset="0"/>
            </a:endParaRPr>
          </a:p>
        </p:txBody>
      </p:sp>
      <p:pic>
        <p:nvPicPr>
          <p:cNvPr id="4099" name="Picture 3" descr="C:\Users\Наталья\Documents\КДЦ\Заповедные места\грибы 2.jpg"/>
          <p:cNvPicPr>
            <a:picLocks noChangeAspect="1" noChangeArrowheads="1"/>
          </p:cNvPicPr>
          <p:nvPr/>
        </p:nvPicPr>
        <p:blipFill>
          <a:blip r:embed="rId3" cstate="print"/>
          <a:srcRect t="2922"/>
          <a:stretch>
            <a:fillRect/>
          </a:stretch>
        </p:blipFill>
        <p:spPr bwMode="auto">
          <a:xfrm>
            <a:off x="5292080" y="195486"/>
            <a:ext cx="3707904" cy="23919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100" name="Picture 4" descr="C:\Users\Наталья\Documents\КДЦ\Заповедные места\грибы.jpg"/>
          <p:cNvPicPr>
            <a:picLocks noChangeAspect="1" noChangeArrowheads="1"/>
          </p:cNvPicPr>
          <p:nvPr/>
        </p:nvPicPr>
        <p:blipFill>
          <a:blip r:embed="rId4" cstate="print"/>
          <a:srcRect b="8070"/>
          <a:stretch>
            <a:fillRect/>
          </a:stretch>
        </p:blipFill>
        <p:spPr bwMode="auto">
          <a:xfrm>
            <a:off x="4788025" y="2283717"/>
            <a:ext cx="4271536" cy="275226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4098" name="Picture 2" descr="C:\Users\Наталья\Documents\КДЦ\Заповедные места\грибы 1.jpe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3225"/>
          <a:stretch>
            <a:fillRect/>
          </a:stretch>
        </p:blipFill>
        <p:spPr bwMode="auto">
          <a:xfrm>
            <a:off x="107504" y="1059582"/>
            <a:ext cx="5138338" cy="38884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4644008" cy="1779662"/>
          </a:xfrm>
        </p:spPr>
        <p:txBody>
          <a:bodyPr>
            <a:noAutofit/>
          </a:bodyPr>
          <a:lstStyle/>
          <a:p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Серебряный источник</a:t>
            </a:r>
            <a:endParaRPr lang="ru-RU" sz="5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5123" name="Picture 3" descr="C:\Users\Наталья\Documents\КДЦ\Заповедные места\ис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6650"/>
          <a:stretch>
            <a:fillRect/>
          </a:stretch>
        </p:blipFill>
        <p:spPr bwMode="auto">
          <a:xfrm>
            <a:off x="3854476" y="1851670"/>
            <a:ext cx="5289524" cy="329183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4" name="Picture 4" descr="C:\Users\Наталья\Documents\КДЦ\Заповедные места\ист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13352" cy="3075806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5" name="Picture 5" descr="C:\Users\Наталья\Documents\КДЦ\Заповедные места\ист2.jpg"/>
          <p:cNvPicPr>
            <a:picLocks noChangeAspect="1" noChangeArrowheads="1"/>
          </p:cNvPicPr>
          <p:nvPr/>
        </p:nvPicPr>
        <p:blipFill>
          <a:blip r:embed="rId5" cstate="print"/>
          <a:srcRect t="14673" b="7944"/>
          <a:stretch>
            <a:fillRect/>
          </a:stretch>
        </p:blipFill>
        <p:spPr bwMode="auto">
          <a:xfrm>
            <a:off x="0" y="3038352"/>
            <a:ext cx="4067944" cy="210514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"/>
            <a:ext cx="4788024" cy="91556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Долина Замков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1026" name="Picture 2" descr="C:\Users\Наталья\Documents\КДЦ\Заповедные места\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66" r="6897"/>
          <a:stretch>
            <a:fillRect/>
          </a:stretch>
        </p:blipFill>
        <p:spPr bwMode="auto">
          <a:xfrm>
            <a:off x="0" y="2139702"/>
            <a:ext cx="3096344" cy="278430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8" name="Picture 4" descr="C:\Users\Наталья\Documents\КДЦ\Заповедные места\З 4.jpg"/>
          <p:cNvPicPr>
            <a:picLocks noChangeAspect="1" noChangeArrowheads="1"/>
          </p:cNvPicPr>
          <p:nvPr/>
        </p:nvPicPr>
        <p:blipFill>
          <a:blip r:embed="rId4" cstate="print"/>
          <a:srcRect b="4155"/>
          <a:stretch>
            <a:fillRect/>
          </a:stretch>
        </p:blipFill>
        <p:spPr bwMode="auto">
          <a:xfrm>
            <a:off x="0" y="0"/>
            <a:ext cx="4283968" cy="292695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9" name="Picture 5" descr="C:\Users\Наталья\Documents\КДЦ\Заповедные места\З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915566"/>
            <a:ext cx="4684952" cy="312025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30" name="Picture 6" descr="C:\Users\Наталья\Documents\КДЦ\Заповедные места\З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908800"/>
            <a:ext cx="3347864" cy="223470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411510"/>
            <a:ext cx="8229600" cy="4536504"/>
          </a:xfrm>
        </p:spPr>
        <p:txBody>
          <a:bodyPr>
            <a:noAutofit/>
          </a:bodyPr>
          <a:lstStyle/>
          <a:p>
            <a:pPr algn="ctr" fontAlgn="base">
              <a:buNone/>
            </a:pP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Россия славится размерами своей</a:t>
            </a:r>
          </a:p>
          <a:p>
            <a:pPr algn="ctr" fontAlgn="base">
              <a:buNone/>
            </a:pP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огромной территории, </a:t>
            </a:r>
          </a:p>
          <a:p>
            <a:pPr algn="ctr" fontAlgn="base">
              <a:buNone/>
            </a:pP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но мало кто догадывается, </a:t>
            </a:r>
          </a:p>
          <a:p>
            <a:pPr algn="ctr" fontAlgn="base">
              <a:buNone/>
            </a:pP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что на ней есть множество </a:t>
            </a:r>
          </a:p>
          <a:p>
            <a:pPr algn="ctr" fontAlgn="base">
              <a:buNone/>
            </a:pPr>
            <a:r>
              <a:rPr lang="ru-RU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прекрасных мест</a:t>
            </a:r>
            <a:endParaRPr lang="ru-RU" sz="4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05979"/>
            <a:ext cx="4860032" cy="114163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Заказник «</a:t>
            </a:r>
            <a:r>
              <a:rPr lang="ru-RU" sz="36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Екатериноградский</a:t>
            </a:r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»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1027" name="Picture 3" descr="C:\Users\Наталья\Documents\КДЦ\Заповедные места\Е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8566"/>
            <a:ext cx="4283968" cy="283493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8" name="Picture 4" descr="C:\Users\Наталья\Documents\КДЦ\Заповедные места\Е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011152"/>
            <a:ext cx="4176464" cy="313234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1026" name="Picture 2" descr="C:\Users\Наталья\Documents\КДЦ\Заповедные места\Е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83968" cy="285978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Наталья\Documents\КДЦ\Заповедные места\1613636466_39-p-fon-dlya-prezentatsii-gori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8441" y="1275606"/>
            <a:ext cx="890019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Коль суждено дышать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нам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воздухом одним. </a:t>
            </a:r>
            <a:endParaRPr lang="ru-RU" sz="36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Давайте-ка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мы все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навек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объединимся. </a:t>
            </a:r>
            <a:endParaRPr lang="ru-RU" sz="36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Давайте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наши души в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месте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сохраним, </a:t>
            </a:r>
            <a:endParaRPr lang="ru-RU" sz="3600" b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</a:endParaRPr>
          </a:p>
          <a:p>
            <a:pPr algn="ctr"/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Тогда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и на Земле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мы </a:t>
            </a: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rPr>
              <a:t>сами сохранимся!</a:t>
            </a:r>
            <a:endParaRPr lang="ru-RU" sz="3600" b="1" cap="none" spc="5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ligraph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ocuments\КДЦ\Заповедные места\1613683661_70-p-fon-dlya-prezentatsii-priroda-kraya-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816424"/>
          </a:xfrm>
        </p:spPr>
        <p:txBody>
          <a:bodyPr/>
          <a:lstStyle/>
          <a:p>
            <a:pPr algn="ctr" fontAlgn="base">
              <a:buNone/>
            </a:pP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Предлагаем вашему вниманию </a:t>
            </a:r>
          </a:p>
          <a:p>
            <a:pPr algn="ctr" fontAlgn="base">
              <a:buNone/>
            </a:pP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12 лучших заповедников России. </a:t>
            </a:r>
          </a:p>
          <a:p>
            <a:pPr algn="ctr" fontAlgn="base">
              <a:buNone/>
            </a:pP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Это поистине умопомрачительные места, </a:t>
            </a:r>
          </a:p>
          <a:p>
            <a:pPr algn="ctr" fontAlgn="base">
              <a:buNone/>
            </a:pPr>
            <a:r>
              <a:rPr lang="ru-RU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nfisa Grotesk" pitchFamily="2" charset="0"/>
              </a:rPr>
              <a:t>о которых должны знать все! </a:t>
            </a:r>
            <a:endParaRPr lang="ru-RU" sz="4800" dirty="0" smtClean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05979"/>
            <a:ext cx="4644008" cy="853603"/>
          </a:xfrm>
        </p:spPr>
        <p:txBody>
          <a:bodyPr>
            <a:noAutofit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Байкальский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4" name="Рисунок 3" descr="Заповедники россии картинки фото - 1">
            <a:hlinkClick r:id="rId3" tgtFrame="&quot;_blank&quot;"/>
          </p:cNvPr>
          <p:cNvPicPr/>
          <p:nvPr/>
        </p:nvPicPr>
        <p:blipFill>
          <a:blip r:embed="rId4" cstate="print"/>
          <a:srcRect t="21948"/>
          <a:stretch>
            <a:fillRect/>
          </a:stretch>
        </p:blipFill>
        <p:spPr bwMode="auto">
          <a:xfrm>
            <a:off x="179512" y="123478"/>
            <a:ext cx="4104456" cy="2427734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2052" name="Picture 4" descr="C:\Users\Наталья\Documents\КДЦ\Заповедные места\Б2.jpg"/>
          <p:cNvPicPr>
            <a:picLocks noChangeAspect="1" noChangeArrowheads="1"/>
          </p:cNvPicPr>
          <p:nvPr/>
        </p:nvPicPr>
        <p:blipFill>
          <a:blip r:embed="rId5" cstate="print"/>
          <a:srcRect t="2649" r="15152" b="26943"/>
          <a:stretch>
            <a:fillRect/>
          </a:stretch>
        </p:blipFill>
        <p:spPr bwMode="auto">
          <a:xfrm>
            <a:off x="107504" y="2355726"/>
            <a:ext cx="4909082" cy="259228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2051" name="Picture 3" descr="C:\Users\Наталья\Documents\КДЦ\Заповедные места\Б1.jpg"/>
          <p:cNvPicPr>
            <a:picLocks noChangeAspect="1" noChangeArrowheads="1"/>
          </p:cNvPicPr>
          <p:nvPr/>
        </p:nvPicPr>
        <p:blipFill>
          <a:blip r:embed="rId6" cstate="print"/>
          <a:srcRect b="15385"/>
          <a:stretch>
            <a:fillRect/>
          </a:stretch>
        </p:blipFill>
        <p:spPr bwMode="auto">
          <a:xfrm>
            <a:off x="4788024" y="1419622"/>
            <a:ext cx="4169918" cy="352839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2054" name="Picture 6" descr="C:\Users\Наталья\Documents\КДЦ\Заповедные места\baikalsky_zapovednik.jpg"/>
          <p:cNvPicPr>
            <a:picLocks noChangeAspect="1" noChangeArrowheads="1"/>
          </p:cNvPicPr>
          <p:nvPr/>
        </p:nvPicPr>
        <p:blipFill>
          <a:blip r:embed="rId7" cstate="print"/>
          <a:srcRect l="12666" r="21468"/>
          <a:stretch>
            <a:fillRect/>
          </a:stretch>
        </p:blipFill>
        <p:spPr bwMode="auto">
          <a:xfrm>
            <a:off x="3203848" y="1131590"/>
            <a:ext cx="1872208" cy="189556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2055" name="Picture 7" descr="C:\Users\Наталья\Documents\КДЦ\Заповедные места\dzherginskij-zapovednik.jpg"/>
          <p:cNvPicPr>
            <a:picLocks noChangeAspect="1" noChangeArrowheads="1"/>
          </p:cNvPicPr>
          <p:nvPr/>
        </p:nvPicPr>
        <p:blipFill>
          <a:blip r:embed="rId8" cstate="print"/>
          <a:srcRect l="10446" t="22199" r="15509"/>
          <a:stretch>
            <a:fillRect/>
          </a:stretch>
        </p:blipFill>
        <p:spPr bwMode="auto">
          <a:xfrm>
            <a:off x="2927713" y="3118942"/>
            <a:ext cx="2890257" cy="202455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05978"/>
            <a:ext cx="4211960" cy="1213643"/>
          </a:xfrm>
        </p:spPr>
        <p:txBody>
          <a:bodyPr>
            <a:noAutofit/>
          </a:bodyPr>
          <a:lstStyle/>
          <a:p>
            <a:r>
              <a:rPr lang="ru-RU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Баргузинский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3075" name="Picture 3" descr="C:\Users\Наталья\Documents\КДЦ\Заповедные места\БА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91113" cy="339407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3076" name="Picture 4" descr="C:\Users\Наталья\Documents\КДЦ\Заповедные места\БА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891" y="1923678"/>
            <a:ext cx="4860109" cy="321982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3074" name="Picture 2" descr="C:\Users\Наталья\Documents\КДЦ\Заповедные места\Б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97777"/>
            <a:ext cx="4139952" cy="244572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3077" name="Picture 5" descr="C:\Users\Наталья\Documents\КДЦ\Заповедные места\b1fee689aae88440522fe81f3d3a4c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15566"/>
            <a:ext cx="1730221" cy="2162776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3078" name="Picture 6" descr="C:\Users\Наталья\Documents\КДЦ\Заповедные места\1640020680_51-celes-club-p-barguzinskii-zapovednik-zhivotnie-zhivotni-56.jpg"/>
          <p:cNvPicPr>
            <a:picLocks noChangeAspect="1" noChangeArrowheads="1"/>
          </p:cNvPicPr>
          <p:nvPr/>
        </p:nvPicPr>
        <p:blipFill>
          <a:blip r:embed="rId7" cstate="print"/>
          <a:srcRect l="37392" t="8580" r="21802" b="18698"/>
          <a:stretch>
            <a:fillRect/>
          </a:stretch>
        </p:blipFill>
        <p:spPr bwMode="auto">
          <a:xfrm>
            <a:off x="3779911" y="3003798"/>
            <a:ext cx="1911711" cy="213970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23478"/>
            <a:ext cx="3491880" cy="1944217"/>
          </a:xfrm>
        </p:spPr>
        <p:txBody>
          <a:bodyPr>
            <a:normAutofit/>
          </a:bodyPr>
          <a:lstStyle/>
          <a:p>
            <a:r>
              <a:rPr lang="ru-RU" sz="4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Кузнецкий Алатау</a:t>
            </a:r>
            <a:endParaRPr lang="ru-RU" sz="4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4098" name="Picture 2" descr="C:\Users\Наталья\Documents\КДЦ\Заповедные места\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7" y="2283718"/>
            <a:ext cx="4783387" cy="285978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4099" name="Picture 3" descr="C:\Users\Наталья\Documents\КДЦ\Заповедные места\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91717"/>
            <a:ext cx="4152210" cy="275178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4100" name="Picture 4" descr="C:\Users\Наталья\Documents\КДЦ\Заповедные места\К3.jpg"/>
          <p:cNvPicPr>
            <a:picLocks noChangeAspect="1" noChangeArrowheads="1"/>
          </p:cNvPicPr>
          <p:nvPr/>
        </p:nvPicPr>
        <p:blipFill>
          <a:blip r:embed="rId5" cstate="print"/>
          <a:srcRect l="26092" r="12407"/>
          <a:stretch>
            <a:fillRect/>
          </a:stretch>
        </p:blipFill>
        <p:spPr bwMode="auto">
          <a:xfrm>
            <a:off x="3059832" y="-1"/>
            <a:ext cx="2736304" cy="250265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4101" name="Picture 5" descr="C:\Users\Наталья\Documents\КДЦ\Заповедные места\Kuznetski-Ala-Ta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05071" cy="250031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0"/>
            <a:ext cx="3491880" cy="1347613"/>
          </a:xfrm>
        </p:spPr>
        <p:txBody>
          <a:bodyPr>
            <a:noAutofit/>
          </a:bodyPr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Алтайский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5122" name="Picture 2" descr="C:\Users\Наталья\Documents\КДЦ\Заповедные места\АЛ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44372" cy="2598737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3" name="Picture 3" descr="C:\Users\Наталья\Documents\КДЦ\Заповедные места\АЛ1.jpg"/>
          <p:cNvPicPr>
            <a:picLocks noChangeAspect="1" noChangeArrowheads="1"/>
          </p:cNvPicPr>
          <p:nvPr/>
        </p:nvPicPr>
        <p:blipFill>
          <a:blip r:embed="rId4" cstate="print"/>
          <a:srcRect t="2810"/>
          <a:stretch>
            <a:fillRect/>
          </a:stretch>
        </p:blipFill>
        <p:spPr bwMode="auto">
          <a:xfrm>
            <a:off x="0" y="2571751"/>
            <a:ext cx="3929894" cy="2549502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4" name="Picture 4" descr="C:\Users\Наталья\Documents\КДЦ\Заповедные места\АЛ3.jpg"/>
          <p:cNvPicPr>
            <a:picLocks noChangeAspect="1" noChangeArrowheads="1"/>
          </p:cNvPicPr>
          <p:nvPr/>
        </p:nvPicPr>
        <p:blipFill>
          <a:blip r:embed="rId5" cstate="print"/>
          <a:srcRect r="26210"/>
          <a:stretch>
            <a:fillRect/>
          </a:stretch>
        </p:blipFill>
        <p:spPr bwMode="auto">
          <a:xfrm>
            <a:off x="2987823" y="987574"/>
            <a:ext cx="2617093" cy="237626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6" name="Picture 6" descr="C:\Users\Наталья\Documents\КДЦ\Заповедные места\АЛ5.jpg"/>
          <p:cNvPicPr>
            <a:picLocks noChangeAspect="1" noChangeArrowheads="1"/>
          </p:cNvPicPr>
          <p:nvPr/>
        </p:nvPicPr>
        <p:blipFill>
          <a:blip r:embed="rId6" cstate="print"/>
          <a:srcRect l="7999" r="12006"/>
          <a:stretch>
            <a:fillRect/>
          </a:stretch>
        </p:blipFill>
        <p:spPr bwMode="auto">
          <a:xfrm>
            <a:off x="5652120" y="1491630"/>
            <a:ext cx="3456384" cy="345638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5125" name="Picture 5" descr="C:\Users\Наталья\Documents\КДЦ\Заповедные места\АЛ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219822"/>
            <a:ext cx="2895136" cy="1923678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411510"/>
            <a:ext cx="2592288" cy="857250"/>
          </a:xfrm>
        </p:spPr>
        <p:txBody>
          <a:bodyPr>
            <a:noAutofit/>
          </a:bodyPr>
          <a:lstStyle/>
          <a:p>
            <a:r>
              <a:rPr lang="ru-RU" sz="5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Столбы</a:t>
            </a:r>
            <a:endParaRPr lang="ru-RU" sz="5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  <p:pic>
        <p:nvPicPr>
          <p:cNvPr id="6148" name="Picture 4" descr="C:\Users\Наталья\Documents\КДЦ\Заповедные места\С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3479"/>
            <a:ext cx="4860032" cy="324002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6146" name="Picture 2" descr="C:\Users\Наталья\Documents\КДЦ\Заповедные места\СТ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32448" cy="3024336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6147" name="Picture 3" descr="C:\Users\Наталья\Documents\КДЦ\Заповедные места\СТ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19133"/>
          <a:stretch>
            <a:fillRect/>
          </a:stretch>
        </p:blipFill>
        <p:spPr bwMode="auto">
          <a:xfrm>
            <a:off x="5604172" y="2067694"/>
            <a:ext cx="3539827" cy="3075806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6149" name="Picture 5" descr="C:\Users\Наталья\Documents\КДЦ\Заповедные места\СТ3.jpg"/>
          <p:cNvPicPr>
            <a:picLocks noChangeAspect="1" noChangeArrowheads="1"/>
          </p:cNvPicPr>
          <p:nvPr/>
        </p:nvPicPr>
        <p:blipFill>
          <a:blip r:embed="rId6" cstate="print"/>
          <a:srcRect t="1823"/>
          <a:stretch>
            <a:fillRect/>
          </a:stretch>
        </p:blipFill>
        <p:spPr bwMode="auto">
          <a:xfrm>
            <a:off x="3779912" y="0"/>
            <a:ext cx="2435945" cy="387729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Наталья\Documents\КДЦ\Заповедные места\1613460654_64-p-fon-dlya-prezentatsii-pro-rodnoi-krai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170" name="Picture 2" descr="C:\Users\Наталья\Documents\КДЦ\Заповедные места\КР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4953" b="15035"/>
          <a:stretch>
            <a:fillRect/>
          </a:stretch>
        </p:blipFill>
        <p:spPr bwMode="auto">
          <a:xfrm>
            <a:off x="2915816" y="483518"/>
            <a:ext cx="3394075" cy="2376264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7171" name="Picture 3" descr="C:\Users\Наталья\Documents\КДЦ\Заповедные места\КР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3749613" cy="257175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7172" name="Picture 4" descr="C:\Users\Наталья\Documents\КДЦ\Заповедные места\2429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046919"/>
            <a:ext cx="4644008" cy="309658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7174" name="Picture 6" descr="C:\Users\Наталья\Documents\КДЦ\Заповедные места\КР4.jpeg"/>
          <p:cNvPicPr>
            <a:picLocks noChangeAspect="1" noChangeArrowheads="1"/>
          </p:cNvPicPr>
          <p:nvPr/>
        </p:nvPicPr>
        <p:blipFill>
          <a:blip r:embed="rId6" cstate="print"/>
          <a:srcRect l="19843"/>
          <a:stretch>
            <a:fillRect/>
          </a:stretch>
        </p:blipFill>
        <p:spPr bwMode="auto">
          <a:xfrm>
            <a:off x="0" y="2543745"/>
            <a:ext cx="3343145" cy="259975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pic>
        <p:nvPicPr>
          <p:cNvPr id="7173" name="Picture 5" descr="C:\Users\Наталья\Documents\КДЦ\Заповедные места\КР3.jpg"/>
          <p:cNvPicPr>
            <a:picLocks noChangeAspect="1" noChangeArrowheads="1"/>
          </p:cNvPicPr>
          <p:nvPr/>
        </p:nvPicPr>
        <p:blipFill>
          <a:blip r:embed="rId7" cstate="print"/>
          <a:srcRect l="28614" r="20997"/>
          <a:stretch>
            <a:fillRect/>
          </a:stretch>
        </p:blipFill>
        <p:spPr bwMode="auto">
          <a:xfrm>
            <a:off x="3059832" y="2857040"/>
            <a:ext cx="1728192" cy="228646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05978"/>
            <a:ext cx="2843808" cy="1789707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Кроноцкий</a:t>
            </a: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sanova" pitchFamily="2" charset="0"/>
              </a:rPr>
              <a:t> заповедник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asanova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107</Words>
  <Application>Microsoft Office PowerPoint</Application>
  <PresentationFormat>Экран (16:9)</PresentationFormat>
  <Paragraphs>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МКУК  «КДЦ с.п. Ново – Полтавского»</vt:lpstr>
      <vt:lpstr>Слайд 2</vt:lpstr>
      <vt:lpstr>Слайд 3</vt:lpstr>
      <vt:lpstr>Байкальский заповедник</vt:lpstr>
      <vt:lpstr>Баргузинский заповедник</vt:lpstr>
      <vt:lpstr>Кузнецкий Алатау</vt:lpstr>
      <vt:lpstr>Алтайский заповедник</vt:lpstr>
      <vt:lpstr>Столбы</vt:lpstr>
      <vt:lpstr>Кроноцкий заповедник</vt:lpstr>
      <vt:lpstr>Большой Арктический заповедник</vt:lpstr>
      <vt:lpstr>Саяно-Шушенский заповедник</vt:lpstr>
      <vt:lpstr>Васюганские болота</vt:lpstr>
      <vt:lpstr>Олёкминский заповедник </vt:lpstr>
      <vt:lpstr>Дальневосточныйморской  заповедник</vt:lpstr>
      <vt:lpstr>Кавказ</vt:lpstr>
      <vt:lpstr>Северное Приэльбрусье - Джилы - Су </vt:lpstr>
      <vt:lpstr>Поляна грибов</vt:lpstr>
      <vt:lpstr>Серебряный источник</vt:lpstr>
      <vt:lpstr>Долина Замков</vt:lpstr>
      <vt:lpstr>Заказник «Екатериноградский»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 Windows</cp:lastModifiedBy>
  <cp:revision>56</cp:revision>
  <dcterms:created xsi:type="dcterms:W3CDTF">2022-12-27T12:17:01Z</dcterms:created>
  <dcterms:modified xsi:type="dcterms:W3CDTF">2023-01-28T11:20:01Z</dcterms:modified>
</cp:coreProperties>
</file>